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3193EA-E1B2-4E4D-86CB-745CFC282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997382E-7076-4973-9300-97F78DC0A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4189EF-D096-40AB-9D9F-5F351844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EA62-45B3-425A-B6B9-051261E07E90}" type="datetimeFigureOut">
              <a:rPr lang="nl-BE" smtClean="0"/>
              <a:t>13/12/2020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6C8FDD-B7A3-4AE8-B6C8-E333A6073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91028F-F8D6-4A24-96A7-3A7FA0D32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22E5-86C8-49F3-8D8C-18DD949A75E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35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662687-08F7-4E82-81A4-A6B1396C6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7DE533F-DDFC-4642-A7C0-A90894ACF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1F1361-9A80-4076-8E17-DCE7D225D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EA62-45B3-425A-B6B9-051261E07E90}" type="datetimeFigureOut">
              <a:rPr lang="nl-BE" smtClean="0"/>
              <a:t>13/12/2020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5EFF92-F5EA-45CA-8A49-33ED8E960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A7B621-305D-4A0F-A415-DC1DA9FB5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22E5-86C8-49F3-8D8C-18DD949A75E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194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CE0186A-D138-4D3E-9558-0E56EC4FC9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7ECB984-3D22-4D17-9ADF-BB08767CE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0C38A7-6D58-41EB-941B-278B4A784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EA62-45B3-425A-B6B9-051261E07E90}" type="datetimeFigureOut">
              <a:rPr lang="nl-BE" smtClean="0"/>
              <a:t>13/12/2020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2BC661-3D06-4AEE-8021-9C485F944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BD8CC7-7AFA-48CE-AA86-C2817894B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22E5-86C8-49F3-8D8C-18DD949A75E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097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4BDE7-1293-4F79-AB47-1C8083619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A56928-731E-486A-884F-EA1B8A76D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5C4702-5815-4DD7-B2C9-9170B764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EA62-45B3-425A-B6B9-051261E07E90}" type="datetimeFigureOut">
              <a:rPr lang="nl-BE" smtClean="0"/>
              <a:t>13/12/2020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494508-6C57-43BC-A399-1E3BFA7AD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675F42-3F52-4E7F-9F26-CB8461D7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22E5-86C8-49F3-8D8C-18DD949A75E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573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31B15-35DD-4F73-9D47-44066EAAF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AD02BE-843B-4D6C-A1BE-1CFD76933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3AB932-9A83-491F-B01A-E9D31A85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EA62-45B3-425A-B6B9-051261E07E90}" type="datetimeFigureOut">
              <a:rPr lang="nl-BE" smtClean="0"/>
              <a:t>13/12/2020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99DB6A-8092-4B66-8A9B-94EF7A1AA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541CD8-0700-4901-AC1E-FD162D47F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22E5-86C8-49F3-8D8C-18DD949A75E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256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141A72-78FE-4122-A5BB-4990DEB5B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A7986F-DFD2-4EFE-9378-D4E89F3A3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EFEE5B0-9AE4-407A-A27A-915167CBF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8991B1-BF5D-451D-814D-BA2BB0A4E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EA62-45B3-425A-B6B9-051261E07E90}" type="datetimeFigureOut">
              <a:rPr lang="nl-BE" smtClean="0"/>
              <a:t>13/12/2020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CA8DDBA-A901-43EC-BE7E-D0B686BED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2D09C3B-FAE3-4195-BD8B-6F825CBC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22E5-86C8-49F3-8D8C-18DD949A75E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662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2F6CAA-58BB-4FB7-8962-91672567A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633B1E-91CF-4D08-B787-F9CED3C8E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47AB40F-759B-4C3A-8A91-B47B54795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B83D99-8B26-4BFB-8791-8468A7C86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243A96A-9817-4F2D-A0FD-848E95251E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ED49CF1-1B0D-43A1-9F4D-DD9A5830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EA62-45B3-425A-B6B9-051261E07E90}" type="datetimeFigureOut">
              <a:rPr lang="nl-BE" smtClean="0"/>
              <a:t>13/12/2020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66BBEF1-BB55-40EB-9358-32A7021CB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D35C37F-B23F-4B1F-9BC8-2259610E8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22E5-86C8-49F3-8D8C-18DD949A75E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356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421CA-545B-41AB-A4C8-8ADC15C06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0A7611-3AB1-4AC7-A854-4FC563D5B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EA62-45B3-425A-B6B9-051261E07E90}" type="datetimeFigureOut">
              <a:rPr lang="nl-BE" smtClean="0"/>
              <a:t>13/12/2020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1C70215-52B9-4B07-A6DD-35BA30033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E6723F7-F360-4E69-AF98-9AD3F7454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22E5-86C8-49F3-8D8C-18DD949A75E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807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EA7A7F0-2C45-4755-B805-69063AF56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EA62-45B3-425A-B6B9-051261E07E90}" type="datetimeFigureOut">
              <a:rPr lang="nl-BE" smtClean="0"/>
              <a:t>13/12/2020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3F2CA01-DBE0-4116-838B-CBABA6386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3A66BDE-883F-4CCE-84F9-241ADCAE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22E5-86C8-49F3-8D8C-18DD949A75E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335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8E5704-50C3-4CA5-A738-1C19B863A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56B7E8-E99E-441E-A3B3-ABC55C56C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E286C5B-F8BB-4517-9ACE-74368EAC9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9098DA1-1807-4A44-A994-383D555E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EA62-45B3-425A-B6B9-051261E07E90}" type="datetimeFigureOut">
              <a:rPr lang="nl-BE" smtClean="0"/>
              <a:t>13/12/2020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19C98AA-10DA-4B33-9B05-10D92FA33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50D5422-596A-44BF-89F4-18EFABC7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22E5-86C8-49F3-8D8C-18DD949A75E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899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243632-8897-4D73-A2CC-988E99D0F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9969B77-53BC-48E5-BDB8-15C0DD8CF6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68322F0-5EF7-465C-8012-CC4AD49E9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2E4D1AE-74B0-4A6C-ABFF-88226B8FB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EA62-45B3-425A-B6B9-051261E07E90}" type="datetimeFigureOut">
              <a:rPr lang="nl-BE" smtClean="0"/>
              <a:t>13/12/2020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13E0BF8-F941-4EF5-B62A-A23B7C1C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1E458BB-BFA0-4F73-98F1-BE087F4BF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922E5-86C8-49F3-8D8C-18DD949A75E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416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BA3A92F-4151-4B75-97F3-F4C04E9B6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F7F19A-09F5-4A8A-982A-EF72CCA0B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C670C3-AF78-4943-ABCA-AA421200B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AEA62-45B3-425A-B6B9-051261E07E90}" type="datetimeFigureOut">
              <a:rPr lang="nl-BE" smtClean="0"/>
              <a:t>13/12/2020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39F082-E410-4C2E-9453-ECDA1CD63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61E1C8-9323-4A25-B75A-9C845C1F6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922E5-86C8-49F3-8D8C-18DD949A75E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589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3B818D2-AE8C-43BF-A93A-44D92C379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413" y="0"/>
            <a:ext cx="3231173" cy="6858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BA27459-6829-4226-B83F-0625A3886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3545" y="0"/>
            <a:ext cx="3232589" cy="6858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39E76CD-2529-463E-BA5A-5DF74C146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28" y="0"/>
            <a:ext cx="32325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8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C6209798-EA81-4563-87A8-8C1B9B694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766" y="0"/>
            <a:ext cx="3182309" cy="6858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8C78C07-8B05-4ACC-9B03-C4DC042B0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487" y="0"/>
            <a:ext cx="3231173" cy="6858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0CF67D4-6F9B-4EB2-80DF-5F4DB816A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76" y="0"/>
            <a:ext cx="3220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5695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Breedbeeld</PresentationFormat>
  <Paragraphs>0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Kantoorthema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Aimé Heene</dc:creator>
  <cp:lastModifiedBy>Aimé Heene</cp:lastModifiedBy>
  <cp:revision>3</cp:revision>
  <dcterms:created xsi:type="dcterms:W3CDTF">2020-12-13T13:12:08Z</dcterms:created>
  <dcterms:modified xsi:type="dcterms:W3CDTF">2020-12-13T13:34:51Z</dcterms:modified>
</cp:coreProperties>
</file>